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9"/>
  </p:notesMasterIdLst>
  <p:sldIdLst>
    <p:sldId id="256" r:id="rId2"/>
    <p:sldId id="258" r:id="rId3"/>
    <p:sldId id="257" r:id="rId4"/>
    <p:sldId id="259" r:id="rId5"/>
    <p:sldId id="261" r:id="rId6"/>
    <p:sldId id="262" r:id="rId7"/>
    <p:sldId id="267" r:id="rId8"/>
    <p:sldId id="268" r:id="rId9"/>
    <p:sldId id="263" r:id="rId10"/>
    <p:sldId id="264" r:id="rId11"/>
    <p:sldId id="265" r:id="rId12"/>
    <p:sldId id="266" r:id="rId13"/>
    <p:sldId id="260" r:id="rId14"/>
    <p:sldId id="328" r:id="rId15"/>
    <p:sldId id="332" r:id="rId16"/>
    <p:sldId id="333" r:id="rId17"/>
    <p:sldId id="33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18"/>
    <p:restoredTop sz="94777"/>
  </p:normalViewPr>
  <p:slideViewPr>
    <p:cSldViewPr snapToGrid="0" snapToObjects="1">
      <p:cViewPr varScale="1">
        <p:scale>
          <a:sx n="104" d="100"/>
          <a:sy n="104" d="100"/>
        </p:scale>
        <p:origin x="3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553857-FF24-F64E-8D31-96B246FE7FC7}" type="datetimeFigureOut">
              <a:rPr lang="en-US" smtClean="0"/>
              <a:t>9/10/18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A8589-4DB6-F94F-9D9D-AA9919C65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345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42C6571-5E6A-784B-B936-D3B05221CD33}" type="datetimeFigureOut">
              <a:rPr lang="en-US" smtClean="0"/>
              <a:t>9/10/18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C6C68B0-3C7B-2D49-9F1B-BAA33F74E0C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C6571-5E6A-784B-B936-D3B05221CD33}" type="datetimeFigureOut">
              <a:rPr lang="en-US" smtClean="0"/>
              <a:t>9/10/18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C68B0-3C7B-2D49-9F1B-BAA33F74E0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C6571-5E6A-784B-B936-D3B05221CD33}" type="datetimeFigureOut">
              <a:rPr lang="en-US" smtClean="0"/>
              <a:t>9/10/18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C68B0-3C7B-2D49-9F1B-BAA33F74E0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/>
          <a:lstStyle>
            <a:lvl2pPr marL="863600" indent="-373063">
              <a:tabLst/>
              <a:defRPr/>
            </a:lvl2pPr>
            <a:lvl3pPr marL="1204913" indent="-373063">
              <a:tabLst/>
              <a:defRPr/>
            </a:lvl3pPr>
            <a:lvl4pPr marL="1546225" indent="-341313">
              <a:tabLst/>
              <a:defRPr/>
            </a:lvl4pPr>
            <a:lvl5pPr marL="1887538" indent="-373063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C6571-5E6A-784B-B936-D3B05221CD33}" type="datetimeFigureOut">
              <a:rPr lang="en-US" smtClean="0"/>
              <a:t>9/10/18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C68B0-3C7B-2D49-9F1B-BAA33F74E0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2C6571-5E6A-784B-B936-D3B05221CD33}" type="datetimeFigureOut">
              <a:rPr lang="en-US" smtClean="0"/>
              <a:t>9/10/18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6C68B0-3C7B-2D49-9F1B-BAA33F74E0C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C6571-5E6A-784B-B936-D3B05221CD33}" type="datetimeFigureOut">
              <a:rPr lang="en-US" smtClean="0"/>
              <a:t>9/10/18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C68B0-3C7B-2D49-9F1B-BAA33F74E0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C6571-5E6A-784B-B936-D3B05221CD33}" type="datetimeFigureOut">
              <a:rPr lang="en-US" smtClean="0"/>
              <a:t>9/10/18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C68B0-3C7B-2D49-9F1B-BAA33F74E0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C6571-5E6A-784B-B936-D3B05221CD33}" type="datetimeFigureOut">
              <a:rPr lang="en-US" smtClean="0"/>
              <a:t>9/10/18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C68B0-3C7B-2D49-9F1B-BAA33F74E0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C6571-5E6A-784B-B936-D3B05221CD33}" type="datetimeFigureOut">
              <a:rPr lang="en-US" smtClean="0"/>
              <a:t>9/10/18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C68B0-3C7B-2D49-9F1B-BAA33F74E0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2C6571-5E6A-784B-B936-D3B05221CD33}" type="datetimeFigureOut">
              <a:rPr lang="en-US" smtClean="0"/>
              <a:t>9/10/18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6C68B0-3C7B-2D49-9F1B-BAA33F74E0C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2C6571-5E6A-784B-B936-D3B05221CD33}" type="datetimeFigureOut">
              <a:rPr lang="en-US" smtClean="0"/>
              <a:t>9/10/18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6C68B0-3C7B-2D49-9F1B-BAA33F74E0C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C42C6571-5E6A-784B-B936-D3B05221CD33}" type="datetimeFigureOut">
              <a:rPr lang="en-US" smtClean="0"/>
              <a:t>9/10/18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1C6C68B0-3C7B-2D49-9F1B-BAA33F74E0C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56376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httr/vignettes/quickstart.html" TargetMode="External"/><Relationship Id="rId2" Type="http://schemas.openxmlformats.org/officeDocument/2006/relationships/hyperlink" Target="https://medium.freecodecamp.org/what-is-an-api-in-english-please-b880a3214a8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b.rstudio.com/dbi/" TargetMode="External"/><Relationship Id="rId4" Type="http://schemas.openxmlformats.org/officeDocument/2006/relationships/hyperlink" Target="http://docs.ckan.org/en/latest/api/index.html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hinyapps.io/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API’s and Database Connectors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Class 5</a:t>
            </a:r>
          </a:p>
        </p:txBody>
      </p:sp>
    </p:spTree>
    <p:extLst>
      <p:ext uri="{BB962C8B-B14F-4D97-AF65-F5344CB8AC3E}">
        <p14:creationId xmlns:p14="http://schemas.microsoft.com/office/powerpoint/2010/main" val="1503018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FF0A9-9D47-A146-B70B-3F42B6392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4AE9E-0574-464A-AC46-68278C6969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157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0FFB9-0356-534C-BFC6-7A2275DB0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Connectors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D5880-26F3-124F-AB59-5E5566FCC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install a </a:t>
            </a:r>
            <a:r>
              <a:rPr lang="en-US" dirty="0" err="1"/>
              <a:t>unixodbc</a:t>
            </a:r>
            <a:r>
              <a:rPr lang="en-US" dirty="0"/>
              <a:t> driver manager</a:t>
            </a:r>
          </a:p>
          <a:p>
            <a:r>
              <a:rPr lang="en-US" dirty="0"/>
              <a:t>Then you have to install the correct ODBC driver</a:t>
            </a:r>
          </a:p>
          <a:p>
            <a:pPr lvl="1"/>
            <a:r>
              <a:rPr lang="en-US" dirty="0"/>
              <a:t>This will depend on the kind of database you are connecting to</a:t>
            </a:r>
          </a:p>
          <a:p>
            <a:pPr lvl="2"/>
            <a:r>
              <a:rPr lang="en-US" dirty="0"/>
              <a:t>IE: Microsoft SQL Server you can install the </a:t>
            </a:r>
            <a:r>
              <a:rPr lang="en-US" dirty="0" err="1"/>
              <a:t>FreeTDS</a:t>
            </a:r>
            <a:r>
              <a:rPr lang="en-US" dirty="0"/>
              <a:t> driver</a:t>
            </a:r>
          </a:p>
          <a:p>
            <a:pPr lvl="2"/>
            <a:r>
              <a:rPr lang="en-US" dirty="0"/>
              <a:t>Follow the directions carefully</a:t>
            </a:r>
          </a:p>
          <a:p>
            <a:r>
              <a:rPr lang="en-US" dirty="0"/>
              <a:t>Then you need to install the </a:t>
            </a:r>
            <a:r>
              <a:rPr lang="en-US" dirty="0" err="1"/>
              <a:t>odbc</a:t>
            </a:r>
            <a:r>
              <a:rPr lang="en-US" dirty="0"/>
              <a:t> and DBI r packages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276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148BF-E162-3B40-A366-517B7C962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FDF58E-8B94-4D43-9EAD-860D93A44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3115422"/>
            <a:ext cx="9601200" cy="1922556"/>
          </a:xfrm>
        </p:spPr>
      </p:pic>
    </p:spTree>
    <p:extLst>
      <p:ext uri="{BB962C8B-B14F-4D97-AF65-F5344CB8AC3E}">
        <p14:creationId xmlns:p14="http://schemas.microsoft.com/office/powerpoint/2010/main" val="3689137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8D8D9-9878-4F4F-ACA8-F8CC9C15B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74C30-65B4-F348-969C-91D235D7C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API: </a:t>
            </a:r>
            <a:r>
              <a:rPr lang="en-US" dirty="0">
                <a:hlinkClick r:id="rId2"/>
              </a:rPr>
              <a:t>https://medium.freecodecamp.org/what-is-an-api-in-english-please-b880a3214a82</a:t>
            </a:r>
            <a:endParaRPr lang="en-US" dirty="0"/>
          </a:p>
          <a:p>
            <a:r>
              <a:rPr lang="en-US" dirty="0" err="1"/>
              <a:t>httr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https://cran.r-project.org/web/packages/httr/vignettes/quickstart.html</a:t>
            </a:r>
            <a:endParaRPr lang="en-US" dirty="0"/>
          </a:p>
          <a:p>
            <a:r>
              <a:rPr lang="en-US" dirty="0"/>
              <a:t>WPRDC API Documentation: </a:t>
            </a:r>
            <a:r>
              <a:rPr lang="en-US" dirty="0">
                <a:hlinkClick r:id="rId4"/>
              </a:rPr>
              <a:t>http://docs.ckan.org/en/latest/api/index.html</a:t>
            </a:r>
            <a:endParaRPr lang="en-US" dirty="0"/>
          </a:p>
          <a:p>
            <a:r>
              <a:rPr lang="en-US" dirty="0"/>
              <a:t>DBI: </a:t>
            </a:r>
            <a:r>
              <a:rPr lang="en-US" dirty="0">
                <a:hlinkClick r:id="rId5"/>
              </a:rPr>
              <a:t>https://db.rstudio.com/dbi</a:t>
            </a:r>
            <a:r>
              <a:rPr lang="en-US">
                <a:hlinkClick r:id="rId5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52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Shiny Apps.io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http://www.shinyapps.io/</a:t>
            </a:r>
            <a:endParaRPr lang="en-US" dirty="0"/>
          </a:p>
          <a:p>
            <a:r>
              <a:rPr lang="en-US" dirty="0"/>
              <a:t>Section 6</a:t>
            </a:r>
          </a:p>
        </p:txBody>
      </p:sp>
    </p:spTree>
    <p:extLst>
      <p:ext uri="{BB962C8B-B14F-4D97-AF65-F5344CB8AC3E}">
        <p14:creationId xmlns:p14="http://schemas.microsoft.com/office/powerpoint/2010/main" val="4010836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a free Account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567543"/>
            <a:ext cx="8334894" cy="3581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539" y="4747532"/>
            <a:ext cx="668655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your account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672" y="1616528"/>
            <a:ext cx="5051528" cy="49761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791" y="1616528"/>
            <a:ext cx="5062674" cy="497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7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one of todays apps!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D67C2C-4663-8A4C-A898-9DBB54A8D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441" y="2419006"/>
            <a:ext cx="3255940" cy="273376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E01A743-3B8D-944C-A040-5503BB7557E1}"/>
              </a:ext>
            </a:extLst>
          </p:cNvPr>
          <p:cNvSpPr/>
          <p:nvPr/>
        </p:nvSpPr>
        <p:spPr>
          <a:xfrm>
            <a:off x="4528751" y="3223653"/>
            <a:ext cx="1643449" cy="1124465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91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3AC26-8F65-E144-B1A5-FA216C21C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685F4-AF11-F14C-93E8-FE5CBF4C5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an API?</a:t>
            </a:r>
          </a:p>
          <a:p>
            <a:r>
              <a:rPr lang="en-US" dirty="0" err="1"/>
              <a:t>httr</a:t>
            </a:r>
            <a:r>
              <a:rPr lang="en-US" dirty="0"/>
              <a:t> package &amp; </a:t>
            </a:r>
            <a:r>
              <a:rPr lang="en-US" dirty="0" err="1"/>
              <a:t>jsonlite</a:t>
            </a:r>
            <a:endParaRPr lang="en-US" dirty="0"/>
          </a:p>
          <a:p>
            <a:r>
              <a:rPr lang="en-US" dirty="0"/>
              <a:t>Database Connectors</a:t>
            </a:r>
          </a:p>
          <a:p>
            <a:r>
              <a:rPr lang="en-US" dirty="0" err="1"/>
              <a:t>Dbi</a:t>
            </a:r>
            <a:r>
              <a:rPr lang="en-US" dirty="0"/>
              <a:t> &amp; </a:t>
            </a:r>
            <a:r>
              <a:rPr lang="en-US" dirty="0" err="1"/>
              <a:t>odbc</a:t>
            </a:r>
            <a:endParaRPr lang="en-US" dirty="0"/>
          </a:p>
          <a:p>
            <a:r>
              <a:rPr lang="en-US" dirty="0"/>
              <a:t>Deploying assignments to </a:t>
            </a:r>
            <a:r>
              <a:rPr lang="en-US" err="1"/>
              <a:t>shinyapps</a:t>
            </a:r>
            <a:r>
              <a:rPr lang="en-US"/>
              <a:t>.io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185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AFAEA-6D22-A24C-B916-E4967A17F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an 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CC1E9B-53F6-6843-B6B5-105E0C3213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Eh?</a:t>
            </a:r>
          </a:p>
        </p:txBody>
      </p:sp>
    </p:spTree>
    <p:extLst>
      <p:ext uri="{BB962C8B-B14F-4D97-AF65-F5344CB8AC3E}">
        <p14:creationId xmlns:p14="http://schemas.microsoft.com/office/powerpoint/2010/main" val="4161175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7222F-15CE-6C4A-B1C9-FEC51E8A1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A28A4-95C1-6646-BB2C-A1CF3B2F0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Application Programming Interface</a:t>
            </a:r>
          </a:p>
          <a:p>
            <a:r>
              <a:rPr lang="en-US" dirty="0"/>
              <a:t>There are many kinds of API’s</a:t>
            </a:r>
          </a:p>
          <a:p>
            <a:pPr lvl="1"/>
            <a:r>
              <a:rPr lang="en-US" dirty="0"/>
              <a:t>Web service </a:t>
            </a:r>
          </a:p>
          <a:p>
            <a:pPr lvl="2"/>
            <a:r>
              <a:rPr lang="en-US" dirty="0"/>
              <a:t>SOAP, XML-RPC, JSON-RPC, and </a:t>
            </a:r>
            <a:r>
              <a:rPr lang="en-US" b="1" dirty="0"/>
              <a:t>REST</a:t>
            </a:r>
          </a:p>
          <a:p>
            <a:pPr lvl="1"/>
            <a:r>
              <a:rPr lang="en-US" dirty="0"/>
              <a:t>WebSocket</a:t>
            </a:r>
          </a:p>
          <a:p>
            <a:pPr lvl="1"/>
            <a:r>
              <a:rPr lang="en-US" dirty="0"/>
              <a:t>Library-based</a:t>
            </a:r>
          </a:p>
          <a:p>
            <a:pPr lvl="1"/>
            <a:r>
              <a:rPr lang="en-US" dirty="0"/>
              <a:t>Class-based</a:t>
            </a:r>
          </a:p>
          <a:p>
            <a:pPr lvl="1"/>
            <a:r>
              <a:rPr lang="en-US" dirty="0"/>
              <a:t>OS functions and routines</a:t>
            </a:r>
          </a:p>
          <a:p>
            <a:pPr lvl="1"/>
            <a:r>
              <a:rPr lang="en-US" dirty="0"/>
              <a:t>Object remoting</a:t>
            </a:r>
          </a:p>
          <a:p>
            <a:pPr lvl="1"/>
            <a:r>
              <a:rPr lang="en-US" dirty="0"/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914821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B3B4F-569E-0E46-9390-5F4119733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API’s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B1E6A-B39E-7140-9A50-FAA3210E6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 points - different URL’s that tell the webserver what data you would like</a:t>
            </a:r>
          </a:p>
          <a:p>
            <a:r>
              <a:rPr lang="en-US" dirty="0"/>
              <a:t>It’s essentially a website where you request different “end points”</a:t>
            </a:r>
          </a:p>
          <a:p>
            <a:r>
              <a:rPr lang="en-US" dirty="0"/>
              <a:t>There are 5 types of Requests you can make</a:t>
            </a:r>
          </a:p>
          <a:p>
            <a:pPr lvl="1"/>
            <a:r>
              <a:rPr lang="en-US" dirty="0"/>
              <a:t>GET (what we will use the most in this course)</a:t>
            </a:r>
          </a:p>
          <a:p>
            <a:pPr lvl="1"/>
            <a:r>
              <a:rPr lang="en-US" dirty="0"/>
              <a:t>POST (sometimes necessary for authentication, if you’re trying to write data somewhere)</a:t>
            </a:r>
          </a:p>
          <a:p>
            <a:pPr lvl="1"/>
            <a:r>
              <a:rPr lang="en-US" dirty="0"/>
              <a:t>PUT</a:t>
            </a:r>
          </a:p>
          <a:p>
            <a:pPr lvl="1"/>
            <a:r>
              <a:rPr lang="en-US" dirty="0"/>
              <a:t>PATCH</a:t>
            </a:r>
          </a:p>
          <a:p>
            <a:pPr lvl="1"/>
            <a:r>
              <a:rPr lang="en-US" dirty="0"/>
              <a:t>DELETE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711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3B754-BEE1-B14A-A202-EFB384A02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3301A-C6C3-2942-A5B7-05F426BD7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Status codes indicate the result of the HTTP request.</a:t>
            </a:r>
          </a:p>
          <a:p>
            <a:pPr lvl="1"/>
            <a:r>
              <a:rPr lang="en-US" b="1" dirty="0"/>
              <a:t>100’s</a:t>
            </a:r>
            <a:r>
              <a:rPr lang="en-US" dirty="0"/>
              <a:t> - info</a:t>
            </a:r>
          </a:p>
          <a:p>
            <a:pPr lvl="1"/>
            <a:r>
              <a:rPr lang="en-US" b="1" dirty="0"/>
              <a:t>200’s</a:t>
            </a:r>
            <a:r>
              <a:rPr lang="en-US" dirty="0"/>
              <a:t> - success</a:t>
            </a:r>
          </a:p>
          <a:p>
            <a:pPr lvl="1"/>
            <a:r>
              <a:rPr lang="en-US" b="1" dirty="0"/>
              <a:t>300’s</a:t>
            </a:r>
            <a:r>
              <a:rPr lang="en-US" dirty="0"/>
              <a:t> - redirection</a:t>
            </a:r>
          </a:p>
          <a:p>
            <a:pPr lvl="1"/>
            <a:r>
              <a:rPr lang="en-US" b="1" dirty="0"/>
              <a:t>400’s</a:t>
            </a:r>
            <a:r>
              <a:rPr lang="en-US" dirty="0"/>
              <a:t> - client error (you messed up)</a:t>
            </a:r>
          </a:p>
          <a:p>
            <a:pPr lvl="1"/>
            <a:r>
              <a:rPr lang="en-US" b="1" dirty="0"/>
              <a:t>500</a:t>
            </a:r>
            <a:r>
              <a:rPr lang="en-US" dirty="0"/>
              <a:t> ’s- server error (something went wrong on their end, but you still could have messed up)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094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FFDE54-0DE0-044F-968E-1EB39D3DB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Httr</a:t>
            </a:r>
            <a:r>
              <a:rPr lang="en-US" dirty="0"/>
              <a:t> &amp; </a:t>
            </a:r>
            <a:r>
              <a:rPr lang="en-US" dirty="0" err="1"/>
              <a:t>jsonlite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C7D248-434E-814B-A38F-0412E1BB3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53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156D1B-8A65-0C42-9368-A26513289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667" y="498024"/>
            <a:ext cx="3656419" cy="14859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all" dirty="0"/>
              <a:t>A simple GET request</a:t>
            </a:r>
          </a:p>
        </p:txBody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Content Placeholder 10">
            <a:extLst>
              <a:ext uri="{FF2B5EF4-FFF2-40B4-BE49-F238E27FC236}">
                <a16:creationId xmlns:a16="http://schemas.microsoft.com/office/drawing/2014/main" id="{F84B9301-A17A-5447-BAC1-712E6A4A0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76" y="1983924"/>
            <a:ext cx="10225010" cy="439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139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D79787-029D-684B-A68D-10E129BB5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/>
              <a:t>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EBDA8-9194-AF4D-9B25-F9073112DB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54186" y="4436462"/>
            <a:ext cx="3355942" cy="179465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300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974A77-F297-5B42-B1A7-2788FF041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666" y="1248631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8507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208</TotalTime>
  <Words>299</Words>
  <Application>Microsoft Macintosh PowerPoint</Application>
  <PresentationFormat>Widescreen</PresentationFormat>
  <Paragraphs>60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Calibri</vt:lpstr>
      <vt:lpstr>Franklin Gothic Book</vt:lpstr>
      <vt:lpstr>Crop</vt:lpstr>
      <vt:lpstr>API’s and Database Connectors</vt:lpstr>
      <vt:lpstr>Agenda</vt:lpstr>
      <vt:lpstr>What’s an Api</vt:lpstr>
      <vt:lpstr>API’s</vt:lpstr>
      <vt:lpstr>REST API’s</vt:lpstr>
      <vt:lpstr>Errors</vt:lpstr>
      <vt:lpstr>Httr &amp; jsonlite</vt:lpstr>
      <vt:lpstr>A simple GET request</vt:lpstr>
      <vt:lpstr>Practice</vt:lpstr>
      <vt:lpstr>DBI</vt:lpstr>
      <vt:lpstr>Database Connectors</vt:lpstr>
      <vt:lpstr>Example</vt:lpstr>
      <vt:lpstr>Recommended Reading</vt:lpstr>
      <vt:lpstr>Shiny Apps.io</vt:lpstr>
      <vt:lpstr>Register a free Account</vt:lpstr>
      <vt:lpstr>Connect your account</vt:lpstr>
      <vt:lpstr>Publish one of todays apps!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Shiny Dashboards</dc:title>
  <dc:creator>Arnold, Geoffrey</dc:creator>
  <cp:lastModifiedBy>Arnold, Geoffrey</cp:lastModifiedBy>
  <cp:revision>19</cp:revision>
  <dcterms:created xsi:type="dcterms:W3CDTF">2017-08-13T22:25:31Z</dcterms:created>
  <dcterms:modified xsi:type="dcterms:W3CDTF">2018-09-10T15:05:42Z</dcterms:modified>
</cp:coreProperties>
</file>